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6095350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138050" y="4858725"/>
            <a:ext cx="4027500" cy="3231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2"/>
                </a:solidFill>
              </a:rPr>
              <a:t>HERE- LAST HOUSE BEFORE THE BRIDGE TO ANGELS GO THERE</a:t>
            </a:r>
            <a:endParaRPr b="1" sz="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